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7559675" cy="10691813"/>
  <p:notesSz cx="6797675" cy="9926638"/>
  <p:defaultTextStyle>
    <a:defPPr>
      <a:defRPr lang="ja-JP"/>
    </a:defPPr>
    <a:lvl1pPr marL="0" algn="l" defTabSz="1042812" rtl="0" eaLnBrk="1" latinLnBrk="0" hangingPunct="1">
      <a:defRPr kumimoji="1" sz="2069" kern="1200">
        <a:solidFill>
          <a:schemeClr val="tx1"/>
        </a:solidFill>
        <a:latin typeface="+mn-lt"/>
        <a:ea typeface="+mn-ea"/>
        <a:cs typeface="+mn-cs"/>
      </a:defRPr>
    </a:lvl1pPr>
    <a:lvl2pPr marL="521406" algn="l" defTabSz="1042812" rtl="0" eaLnBrk="1" latinLnBrk="0" hangingPunct="1">
      <a:defRPr kumimoji="1" sz="2069" kern="1200">
        <a:solidFill>
          <a:schemeClr val="tx1"/>
        </a:solidFill>
        <a:latin typeface="+mn-lt"/>
        <a:ea typeface="+mn-ea"/>
        <a:cs typeface="+mn-cs"/>
      </a:defRPr>
    </a:lvl2pPr>
    <a:lvl3pPr marL="1042812" algn="l" defTabSz="1042812" rtl="0" eaLnBrk="1" latinLnBrk="0" hangingPunct="1">
      <a:defRPr kumimoji="1" sz="2069" kern="1200">
        <a:solidFill>
          <a:schemeClr val="tx1"/>
        </a:solidFill>
        <a:latin typeface="+mn-lt"/>
        <a:ea typeface="+mn-ea"/>
        <a:cs typeface="+mn-cs"/>
      </a:defRPr>
    </a:lvl3pPr>
    <a:lvl4pPr marL="1564218" algn="l" defTabSz="1042812" rtl="0" eaLnBrk="1" latinLnBrk="0" hangingPunct="1">
      <a:defRPr kumimoji="1" sz="2069" kern="1200">
        <a:solidFill>
          <a:schemeClr val="tx1"/>
        </a:solidFill>
        <a:latin typeface="+mn-lt"/>
        <a:ea typeface="+mn-ea"/>
        <a:cs typeface="+mn-cs"/>
      </a:defRPr>
    </a:lvl4pPr>
    <a:lvl5pPr marL="2085623" algn="l" defTabSz="1042812" rtl="0" eaLnBrk="1" latinLnBrk="0" hangingPunct="1">
      <a:defRPr kumimoji="1" sz="2069" kern="1200">
        <a:solidFill>
          <a:schemeClr val="tx1"/>
        </a:solidFill>
        <a:latin typeface="+mn-lt"/>
        <a:ea typeface="+mn-ea"/>
        <a:cs typeface="+mn-cs"/>
      </a:defRPr>
    </a:lvl5pPr>
    <a:lvl6pPr marL="2607029" algn="l" defTabSz="1042812" rtl="0" eaLnBrk="1" latinLnBrk="0" hangingPunct="1">
      <a:defRPr kumimoji="1" sz="2069" kern="1200">
        <a:solidFill>
          <a:schemeClr val="tx1"/>
        </a:solidFill>
        <a:latin typeface="+mn-lt"/>
        <a:ea typeface="+mn-ea"/>
        <a:cs typeface="+mn-cs"/>
      </a:defRPr>
    </a:lvl6pPr>
    <a:lvl7pPr marL="3128436" algn="l" defTabSz="1042812" rtl="0" eaLnBrk="1" latinLnBrk="0" hangingPunct="1">
      <a:defRPr kumimoji="1" sz="2069" kern="1200">
        <a:solidFill>
          <a:schemeClr val="tx1"/>
        </a:solidFill>
        <a:latin typeface="+mn-lt"/>
        <a:ea typeface="+mn-ea"/>
        <a:cs typeface="+mn-cs"/>
      </a:defRPr>
    </a:lvl7pPr>
    <a:lvl8pPr marL="3649841" algn="l" defTabSz="1042812" rtl="0" eaLnBrk="1" latinLnBrk="0" hangingPunct="1">
      <a:defRPr kumimoji="1" sz="2069" kern="1200">
        <a:solidFill>
          <a:schemeClr val="tx1"/>
        </a:solidFill>
        <a:latin typeface="+mn-lt"/>
        <a:ea typeface="+mn-ea"/>
        <a:cs typeface="+mn-cs"/>
      </a:defRPr>
    </a:lvl8pPr>
    <a:lvl9pPr marL="4171247" algn="l" defTabSz="1042812" rtl="0" eaLnBrk="1" latinLnBrk="0" hangingPunct="1">
      <a:defRPr kumimoji="1" sz="20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FFFF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6469" autoAdjust="0"/>
    <p:restoredTop sz="94660"/>
  </p:normalViewPr>
  <p:slideViewPr>
    <p:cSldViewPr>
      <p:cViewPr>
        <p:scale>
          <a:sx n="100" d="100"/>
          <a:sy n="100" d="100"/>
        </p:scale>
        <p:origin x="-600" y="1572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6977" y="3321395"/>
            <a:ext cx="6425724" cy="2291810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3951" y="6058694"/>
            <a:ext cx="5291773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8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2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257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82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7163" y="6870480"/>
            <a:ext cx="6425724" cy="2123513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163" y="4531649"/>
            <a:ext cx="6425724" cy="2338833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401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80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20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606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200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410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812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21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42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77984" y="2494758"/>
            <a:ext cx="3338857" cy="705610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42834" y="2494758"/>
            <a:ext cx="3338857" cy="705610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88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7985" y="2393283"/>
            <a:ext cx="3340169" cy="99740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017" indent="0">
              <a:buNone/>
              <a:defRPr sz="2200" b="1"/>
            </a:lvl2pPr>
            <a:lvl3pPr marL="1008035" indent="0">
              <a:buNone/>
              <a:defRPr sz="2000" b="1"/>
            </a:lvl3pPr>
            <a:lvl4pPr marL="1512052" indent="0">
              <a:buNone/>
              <a:defRPr sz="1800" b="1"/>
            </a:lvl4pPr>
            <a:lvl5pPr marL="2016069" indent="0">
              <a:buNone/>
              <a:defRPr sz="1800" b="1"/>
            </a:lvl5pPr>
            <a:lvl6pPr marL="2520086" indent="0">
              <a:buNone/>
              <a:defRPr sz="1800" b="1"/>
            </a:lvl6pPr>
            <a:lvl7pPr marL="3024104" indent="0">
              <a:buNone/>
              <a:defRPr sz="1800" b="1"/>
            </a:lvl7pPr>
            <a:lvl8pPr marL="3528121" indent="0">
              <a:buNone/>
              <a:defRPr sz="1800" b="1"/>
            </a:lvl8pPr>
            <a:lvl9pPr marL="4032138" indent="0">
              <a:buNone/>
              <a:defRPr sz="18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7985" y="3390690"/>
            <a:ext cx="3340169" cy="616016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0211" y="2393283"/>
            <a:ext cx="3341482" cy="99740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017" indent="0">
              <a:buNone/>
              <a:defRPr sz="2200" b="1"/>
            </a:lvl2pPr>
            <a:lvl3pPr marL="1008035" indent="0">
              <a:buNone/>
              <a:defRPr sz="2000" b="1"/>
            </a:lvl3pPr>
            <a:lvl4pPr marL="1512052" indent="0">
              <a:buNone/>
              <a:defRPr sz="1800" b="1"/>
            </a:lvl4pPr>
            <a:lvl5pPr marL="2016069" indent="0">
              <a:buNone/>
              <a:defRPr sz="1800" b="1"/>
            </a:lvl5pPr>
            <a:lvl6pPr marL="2520086" indent="0">
              <a:buNone/>
              <a:defRPr sz="1800" b="1"/>
            </a:lvl6pPr>
            <a:lvl7pPr marL="3024104" indent="0">
              <a:buNone/>
              <a:defRPr sz="1800" b="1"/>
            </a:lvl7pPr>
            <a:lvl8pPr marL="3528121" indent="0">
              <a:buNone/>
              <a:defRPr sz="1800" b="1"/>
            </a:lvl8pPr>
            <a:lvl9pPr marL="4032138" indent="0">
              <a:buNone/>
              <a:defRPr sz="18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0211" y="3390690"/>
            <a:ext cx="3341482" cy="616016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670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41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81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984" y="425694"/>
            <a:ext cx="2487082" cy="181166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5623" y="425694"/>
            <a:ext cx="4226069" cy="9125166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7984" y="2237362"/>
            <a:ext cx="2487082" cy="7313498"/>
          </a:xfrm>
        </p:spPr>
        <p:txBody>
          <a:bodyPr/>
          <a:lstStyle>
            <a:lvl1pPr marL="0" indent="0">
              <a:buNone/>
              <a:defRPr sz="1500"/>
            </a:lvl1pPr>
            <a:lvl2pPr marL="504017" indent="0">
              <a:buNone/>
              <a:defRPr sz="1300"/>
            </a:lvl2pPr>
            <a:lvl3pPr marL="1008035" indent="0">
              <a:buNone/>
              <a:defRPr sz="1100"/>
            </a:lvl3pPr>
            <a:lvl4pPr marL="1512052" indent="0">
              <a:buNone/>
              <a:defRPr sz="1000"/>
            </a:lvl4pPr>
            <a:lvl5pPr marL="2016069" indent="0">
              <a:buNone/>
              <a:defRPr sz="1000"/>
            </a:lvl5pPr>
            <a:lvl6pPr marL="2520086" indent="0">
              <a:buNone/>
              <a:defRPr sz="1000"/>
            </a:lvl6pPr>
            <a:lvl7pPr marL="3024104" indent="0">
              <a:buNone/>
              <a:defRPr sz="1000"/>
            </a:lvl7pPr>
            <a:lvl8pPr marL="3528121" indent="0">
              <a:buNone/>
              <a:defRPr sz="1000"/>
            </a:lvl8pPr>
            <a:lvl9pPr marL="4032138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16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1749" y="7484270"/>
            <a:ext cx="4535805" cy="88356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1749" y="955333"/>
            <a:ext cx="4535805" cy="6415088"/>
          </a:xfrm>
        </p:spPr>
        <p:txBody>
          <a:bodyPr/>
          <a:lstStyle>
            <a:lvl1pPr marL="0" indent="0">
              <a:buNone/>
              <a:defRPr sz="3500"/>
            </a:lvl1pPr>
            <a:lvl2pPr marL="504017" indent="0">
              <a:buNone/>
              <a:defRPr sz="3100"/>
            </a:lvl2pPr>
            <a:lvl3pPr marL="1008035" indent="0">
              <a:buNone/>
              <a:defRPr sz="2600"/>
            </a:lvl3pPr>
            <a:lvl4pPr marL="1512052" indent="0">
              <a:buNone/>
              <a:defRPr sz="2200"/>
            </a:lvl4pPr>
            <a:lvl5pPr marL="2016069" indent="0">
              <a:buNone/>
              <a:defRPr sz="2200"/>
            </a:lvl5pPr>
            <a:lvl6pPr marL="2520086" indent="0">
              <a:buNone/>
              <a:defRPr sz="2200"/>
            </a:lvl6pPr>
            <a:lvl7pPr marL="3024104" indent="0">
              <a:buNone/>
              <a:defRPr sz="2200"/>
            </a:lvl7pPr>
            <a:lvl8pPr marL="3528121" indent="0">
              <a:buNone/>
              <a:defRPr sz="2200"/>
            </a:lvl8pPr>
            <a:lvl9pPr marL="4032138" indent="0">
              <a:buNone/>
              <a:defRPr sz="22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1749" y="8367831"/>
            <a:ext cx="4535805" cy="1254802"/>
          </a:xfrm>
        </p:spPr>
        <p:txBody>
          <a:bodyPr/>
          <a:lstStyle>
            <a:lvl1pPr marL="0" indent="0">
              <a:buNone/>
              <a:defRPr sz="1500"/>
            </a:lvl1pPr>
            <a:lvl2pPr marL="504017" indent="0">
              <a:buNone/>
              <a:defRPr sz="1300"/>
            </a:lvl2pPr>
            <a:lvl3pPr marL="1008035" indent="0">
              <a:buNone/>
              <a:defRPr sz="1100"/>
            </a:lvl3pPr>
            <a:lvl4pPr marL="1512052" indent="0">
              <a:buNone/>
              <a:defRPr sz="1000"/>
            </a:lvl4pPr>
            <a:lvl5pPr marL="2016069" indent="0">
              <a:buNone/>
              <a:defRPr sz="1000"/>
            </a:lvl5pPr>
            <a:lvl6pPr marL="2520086" indent="0">
              <a:buNone/>
              <a:defRPr sz="1000"/>
            </a:lvl6pPr>
            <a:lvl7pPr marL="3024104" indent="0">
              <a:buNone/>
              <a:defRPr sz="1000"/>
            </a:lvl7pPr>
            <a:lvl8pPr marL="3528121" indent="0">
              <a:buNone/>
              <a:defRPr sz="1000"/>
            </a:lvl8pPr>
            <a:lvl9pPr marL="4032138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418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0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0765" y="428170"/>
            <a:ext cx="1700927" cy="912269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77984" y="428170"/>
            <a:ext cx="4976787" cy="912269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956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7984" y="428168"/>
            <a:ext cx="6803708" cy="1781969"/>
          </a:xfrm>
          <a:prstGeom prst="rect">
            <a:avLst/>
          </a:prstGeom>
        </p:spPr>
        <p:txBody>
          <a:bodyPr vert="horz" lIns="100803" tIns="50402" rIns="100803" bIns="50402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7984" y="2494758"/>
            <a:ext cx="6803708" cy="7056102"/>
          </a:xfrm>
          <a:prstGeom prst="rect">
            <a:avLst/>
          </a:prstGeom>
        </p:spPr>
        <p:txBody>
          <a:bodyPr vert="horz" lIns="100803" tIns="50402" rIns="100803" bIns="50402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7984" y="9909728"/>
            <a:ext cx="1763924" cy="569240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972D7-FC99-4815-9614-D066017EF2BC}" type="datetimeFigureOut">
              <a:rPr kumimoji="1" lang="ja-JP" altLang="en-US" smtClean="0"/>
              <a:t>2020/3/5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2890" y="9909728"/>
            <a:ext cx="2393897" cy="569240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7767" y="9909728"/>
            <a:ext cx="1763924" cy="569240"/>
          </a:xfrm>
          <a:prstGeom prst="rect">
            <a:avLst/>
          </a:prstGeom>
        </p:spPr>
        <p:txBody>
          <a:bodyPr vert="horz" lIns="100803" tIns="50402" rIns="100803" bIns="5040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9055A-219A-497B-9B3A-927D5E18CB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29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08035" rtl="0" eaLnBrk="1" latinLnBrk="0" hangingPunct="1">
        <a:spcBef>
          <a:spcPct val="0"/>
        </a:spcBef>
        <a:buNone/>
        <a:defRPr kumimoji="1"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8013" indent="-378013" algn="l" defTabSz="10080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9028" indent="-315011" algn="l" defTabSz="100803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0803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1.emf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6" Type="http://schemas.microsoft.com/office/2007/relationships/hdphoto" Target="../media/hdphoto2.wdp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1.xlsx"/><Relationship Id="rId11" Type="http://schemas.openxmlformats.org/officeDocument/2006/relationships/image" Target="../media/image7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87" y="-54694"/>
            <a:ext cx="7632848" cy="1632618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79387" y="425782"/>
            <a:ext cx="7200900" cy="98608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592" tIns="48296" rIns="96592" bIns="48296" rtlCol="0" anchor="ctr"/>
          <a:lstStyle/>
          <a:p>
            <a:pPr algn="ctr"/>
            <a:r>
              <a:rPr lang="en-US" altLang="ja-JP" sz="3600" b="1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Vani" panose="020B0502040204020203" pitchFamily="34" charset="0"/>
                <a:ea typeface="Verdana" panose="020B0604030504040204" pitchFamily="34" charset="0"/>
                <a:cs typeface="Vani" panose="020B0502040204020203" pitchFamily="34" charset="0"/>
              </a:rPr>
              <a:t>S</a:t>
            </a:r>
            <a:r>
              <a:rPr lang="en-US" altLang="ja-JP" sz="36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ankosha </a:t>
            </a:r>
            <a:r>
              <a:rPr lang="en-US" altLang="ja-JP" sz="3600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ja-JP" sz="3600" b="1" dirty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US" altLang="ja-JP" sz="3600" b="1" dirty="0" smtClean="0">
                <a:ln w="9525"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Versatile Gear</a:t>
            </a:r>
            <a:endParaRPr lang="en-US" altLang="ja-JP" sz="3600" b="1" dirty="0">
              <a:ln w="9525">
                <a:solidFill>
                  <a:schemeClr val="bg1"/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2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Cutting-edge </a:t>
            </a:r>
            <a:r>
              <a:rPr lang="en-US" altLang="ja-JP" sz="29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Legger</a:t>
            </a:r>
            <a:r>
              <a:rPr lang="en-US" altLang="ja-JP" sz="2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Finisher</a:t>
            </a:r>
            <a:endParaRPr lang="ja-JP" altLang="en-US" sz="2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050632" y="1962042"/>
            <a:ext cx="3509043" cy="107960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>
              <a:lnSpc>
                <a:spcPts val="2000"/>
              </a:lnSpc>
            </a:pPr>
            <a:r>
              <a:rPr lang="ja-JP" altLang="en-US" sz="15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 </a:t>
            </a:r>
            <a:r>
              <a:rPr lang="en-US" altLang="ja-JP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 Standard of </a:t>
            </a:r>
            <a:endParaRPr lang="en-US" altLang="ja-JP" b="1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en-US" altLang="ja-JP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Finishing </a:t>
            </a:r>
            <a:r>
              <a:rPr lang="en-US" altLang="ja-JP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</a:p>
          <a:p>
            <a:pPr>
              <a:lnSpc>
                <a:spcPts val="1300"/>
              </a:lnSpc>
            </a:pPr>
            <a:r>
              <a:rPr lang="ja-JP" altLang="en-US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ja-JP" altLang="en-US" sz="13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Second-to-none quality finishing by </a:t>
            </a:r>
            <a:endParaRPr lang="en-US" altLang="ja-JP" sz="1300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300"/>
              </a:lnSpc>
            </a:pP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3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industry </a:t>
            </a: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innovator</a:t>
            </a:r>
            <a:endParaRPr lang="ja-JP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046093" y="3968310"/>
            <a:ext cx="3513446" cy="9455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>
              <a:lnSpc>
                <a:spcPts val="2000"/>
              </a:lnSpc>
            </a:pPr>
            <a:r>
              <a:rPr lang="ja-JP" altLang="en-US" sz="15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 </a:t>
            </a:r>
            <a:r>
              <a:rPr lang="en-US" altLang="ja-JP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Productivity </a:t>
            </a:r>
            <a:endParaRPr lang="en-US" altLang="ja-JP" b="1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en-US" altLang="ja-JP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with </a:t>
            </a:r>
            <a:r>
              <a:rPr lang="en-US" altLang="ja-JP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pPr>
              <a:lnSpc>
                <a:spcPts val="1300"/>
              </a:lnSpc>
            </a:pP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Up to 7</a:t>
            </a:r>
            <a:r>
              <a:rPr lang="en-US" altLang="ja-JP" sz="13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finishing per hour </a:t>
            </a:r>
            <a:endParaRPr lang="en-US" altLang="ja-JP" sz="1300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300"/>
              </a:lnSpc>
            </a:pP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3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by </a:t>
            </a: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person</a:t>
            </a:r>
            <a:endParaRPr lang="ja-JP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050632" y="4841850"/>
            <a:ext cx="3509043" cy="91735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>
              <a:lnSpc>
                <a:spcPts val="2000"/>
              </a:lnSpc>
            </a:pPr>
            <a:r>
              <a:rPr lang="ja-JP" altLang="en-US" sz="15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 </a:t>
            </a:r>
            <a:r>
              <a:rPr lang="en-US" altLang="ja-JP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Fast-back Upper Press</a:t>
            </a:r>
            <a:endParaRPr lang="en-US" altLang="ja-JP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300"/>
              </a:lnSpc>
            </a:pP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ja-JP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ja-JP" sz="12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widely make use of the lower buck</a:t>
            </a:r>
          </a:p>
          <a:p>
            <a:pPr>
              <a:lnSpc>
                <a:spcPts val="1300"/>
              </a:lnSpc>
            </a:pPr>
            <a:r>
              <a:rPr lang="en-US" altLang="ja-JP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without crouching or dodging the upper press</a:t>
            </a:r>
            <a:endParaRPr lang="ja-JP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050632" y="2957891"/>
            <a:ext cx="3509043" cy="101986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>
              <a:lnSpc>
                <a:spcPts val="2000"/>
              </a:lnSpc>
            </a:pPr>
            <a:r>
              <a:rPr lang="ja-JP" altLang="en-US" sz="15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 </a:t>
            </a:r>
            <a:r>
              <a:rPr lang="en-US" altLang="ja-JP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 of Your </a:t>
            </a:r>
            <a:endParaRPr lang="en-US" altLang="ja-JP" b="1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en-US" altLang="ja-JP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Favorite </a:t>
            </a:r>
            <a:r>
              <a:rPr lang="en-US" altLang="ja-JP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Finishing</a:t>
            </a:r>
          </a:p>
          <a:p>
            <a:pPr>
              <a:lnSpc>
                <a:spcPts val="1300"/>
              </a:lnSpc>
            </a:pPr>
            <a:r>
              <a:rPr lang="ja-JP" altLang="en-US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Choice of </a:t>
            </a:r>
            <a:r>
              <a:rPr lang="en-US" altLang="ja-JP" sz="13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sharp/soft creases, steam </a:t>
            </a:r>
          </a:p>
          <a:p>
            <a:pPr>
              <a:lnSpc>
                <a:spcPts val="1300"/>
              </a:lnSpc>
            </a:pPr>
            <a:r>
              <a:rPr lang="en-US" altLang="ja-JP" sz="13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3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pumping or puff function</a:t>
            </a:r>
            <a:endParaRPr lang="ja-JP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4326385" y="9686156"/>
            <a:ext cx="3053902" cy="70107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643" tIns="45821" rIns="91643" bIns="45821" rtlCol="0" anchor="ctr"/>
          <a:lstStyle/>
          <a:p>
            <a:pPr lvl="0"/>
            <a:r>
              <a:rPr lang="en-US" altLang="ja-JP" sz="113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SANKOSHA MANUFACTURING CO., LTD.</a:t>
            </a:r>
          </a:p>
          <a:p>
            <a:r>
              <a:rPr lang="en-US" altLang="ja-JP" sz="104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988 </a:t>
            </a:r>
            <a:r>
              <a:rPr lang="en-US" altLang="ja-JP" sz="1044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Kanoya</a:t>
            </a:r>
            <a:r>
              <a:rPr lang="en-US" altLang="ja-JP" sz="104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Hachioji, Tokyo 193-0815, Japan</a:t>
            </a:r>
          </a:p>
          <a:p>
            <a:r>
              <a:rPr lang="en-US" altLang="ja-JP" sz="104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+81 42 621 1182     Fax: +81 42 620 0751</a:t>
            </a:r>
            <a:endParaRPr lang="ja-JP" altLang="en-US" sz="1044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95601" y="9640376"/>
            <a:ext cx="2845460" cy="73444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643" tIns="45821" rIns="91643" bIns="45821" rtlCol="0" anchor="ctr"/>
          <a:lstStyle/>
          <a:p>
            <a:pPr lvl="0" algn="r"/>
            <a:r>
              <a:rPr lang="en-US" altLang="ja-JP" sz="113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http://www.sankosha-mfg.com</a:t>
            </a:r>
          </a:p>
          <a:p>
            <a:pPr lvl="0" algn="r"/>
            <a:r>
              <a:rPr lang="en-US" altLang="ja-JP" sz="113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 our web site for valuable Information for your business expansion.</a:t>
            </a:r>
            <a:endParaRPr lang="ja-JP" altLang="en-US" sz="1139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5003973" y="8247233"/>
            <a:ext cx="1638702" cy="15681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 algn="ctr">
              <a:lnSpc>
                <a:spcPts val="1100"/>
              </a:lnSpc>
            </a:pPr>
            <a:r>
              <a:rPr lang="en-US" altLang="ja-JP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Buck Size</a:t>
            </a:r>
            <a:endParaRPr lang="en-US" altLang="ja-JP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611485" y="5993978"/>
            <a:ext cx="1638702" cy="22882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>
              <a:lnSpc>
                <a:spcPts val="1100"/>
              </a:lnSpc>
            </a:pPr>
            <a:r>
              <a:rPr lang="en-US" altLang="ja-JP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Specifications</a:t>
            </a:r>
            <a:endParaRPr lang="en-US" altLang="ja-JP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1223470" y="9101352"/>
            <a:ext cx="1026717" cy="41586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r>
              <a:rPr lang="en-US" altLang="ja-JP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DP-610TE</a:t>
            </a:r>
          </a:p>
          <a:p>
            <a:r>
              <a:rPr lang="en-US" altLang="ja-JP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Legger</a:t>
            </a:r>
            <a:r>
              <a:rPr lang="en-US" altLang="ja-JP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Press</a:t>
            </a:r>
            <a:endParaRPr lang="ja-JP" altLang="en-US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5" name="グループ化 54"/>
          <p:cNvGrpSpPr/>
          <p:nvPr/>
        </p:nvGrpSpPr>
        <p:grpSpPr>
          <a:xfrm>
            <a:off x="4436591" y="8447540"/>
            <a:ext cx="2943696" cy="1146838"/>
            <a:chOff x="4329162" y="1285806"/>
            <a:chExt cx="2943696" cy="1146838"/>
          </a:xfrm>
        </p:grpSpPr>
        <p:cxnSp>
          <p:nvCxnSpPr>
            <p:cNvPr id="56" name="直線矢印コネクタ 55"/>
            <p:cNvCxnSpPr/>
            <p:nvPr/>
          </p:nvCxnSpPr>
          <p:spPr>
            <a:xfrm>
              <a:off x="4536555" y="1304787"/>
              <a:ext cx="0" cy="891371"/>
            </a:xfrm>
            <a:prstGeom prst="straightConnector1">
              <a:avLst/>
            </a:prstGeom>
            <a:ln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正方形/長方形 56"/>
            <p:cNvSpPr/>
            <p:nvPr/>
          </p:nvSpPr>
          <p:spPr>
            <a:xfrm>
              <a:off x="4329162" y="1683718"/>
              <a:ext cx="423417" cy="1524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803" tIns="50402" rIns="100803" bIns="50402" rtlCol="0" anchor="ctr">
              <a:noAutofit/>
            </a:bodyPr>
            <a:lstStyle/>
            <a:p>
              <a:pPr algn="ctr"/>
              <a:r>
                <a:rPr lang="en-US" altLang="ja-JP" sz="9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475</a:t>
              </a:r>
              <a:endParaRPr lang="ja-JP" altLang="en-US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8" name="直線矢印コネクタ 57"/>
            <p:cNvCxnSpPr/>
            <p:nvPr/>
          </p:nvCxnSpPr>
          <p:spPr>
            <a:xfrm>
              <a:off x="7056835" y="1457187"/>
              <a:ext cx="0" cy="594955"/>
            </a:xfrm>
            <a:prstGeom prst="straightConnector1">
              <a:avLst/>
            </a:prstGeom>
            <a:ln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正方形/長方形 58"/>
            <p:cNvSpPr/>
            <p:nvPr/>
          </p:nvSpPr>
          <p:spPr>
            <a:xfrm>
              <a:off x="6840811" y="1683718"/>
              <a:ext cx="432047" cy="1524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803" tIns="50402" rIns="100803" bIns="50402" rtlCol="0" anchor="ctr">
              <a:noAutofit/>
            </a:bodyPr>
            <a:lstStyle/>
            <a:p>
              <a:pPr algn="ctr"/>
              <a:r>
                <a:rPr lang="en-US" altLang="ja-JP" sz="9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340</a:t>
              </a:r>
              <a:endParaRPr lang="ja-JP" altLang="en-US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210" y="1285806"/>
              <a:ext cx="2216239" cy="937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1" name="直線コネクタ 60"/>
            <p:cNvCxnSpPr/>
            <p:nvPr/>
          </p:nvCxnSpPr>
          <p:spPr>
            <a:xfrm>
              <a:off x="6480771" y="2052142"/>
              <a:ext cx="64807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コネクタ 61"/>
            <p:cNvCxnSpPr/>
            <p:nvPr/>
          </p:nvCxnSpPr>
          <p:spPr>
            <a:xfrm>
              <a:off x="6415634" y="1440281"/>
              <a:ext cx="7132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392538" y="1304787"/>
              <a:ext cx="41974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4392539" y="2196158"/>
              <a:ext cx="41974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705210" y="2092657"/>
              <a:ext cx="0" cy="3399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矢印コネクタ 65"/>
            <p:cNvCxnSpPr/>
            <p:nvPr/>
          </p:nvCxnSpPr>
          <p:spPr>
            <a:xfrm>
              <a:off x="4705210" y="2340174"/>
              <a:ext cx="2207609" cy="0"/>
            </a:xfrm>
            <a:prstGeom prst="straightConnector1">
              <a:avLst/>
            </a:prstGeom>
            <a:ln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>
              <a:off x="6912819" y="1764110"/>
              <a:ext cx="8630" cy="668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正方形/長方形 67"/>
            <p:cNvSpPr/>
            <p:nvPr/>
          </p:nvSpPr>
          <p:spPr>
            <a:xfrm>
              <a:off x="5585295" y="2268166"/>
              <a:ext cx="463428" cy="1524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803" tIns="50402" rIns="100803" bIns="50402" rtlCol="0" anchor="ctr">
              <a:noAutofit/>
            </a:bodyPr>
            <a:lstStyle/>
            <a:p>
              <a:pPr algn="ctr"/>
              <a:r>
                <a:rPr lang="en-US" altLang="ja-JP" sz="9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1160</a:t>
              </a:r>
              <a:endParaRPr lang="ja-JP" altLang="en-US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4" name="オブジェクト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523879"/>
              </p:ext>
            </p:extLst>
          </p:nvPr>
        </p:nvGraphicFramePr>
        <p:xfrm>
          <a:off x="683493" y="6195129"/>
          <a:ext cx="2797863" cy="217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ワークシート" r:id="rId6" imgW="2952883" imgH="2295515" progId="Excel.Sheet.12">
                  <p:embed/>
                </p:oleObj>
              </mc:Choice>
              <mc:Fallback>
                <p:oleObj name="ワークシート" r:id="rId6" imgW="2952883" imgH="22955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3493" y="6195129"/>
                        <a:ext cx="2797863" cy="2175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9" y="1901603"/>
            <a:ext cx="3887416" cy="364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正方形/長方形 8"/>
          <p:cNvSpPr/>
          <p:nvPr/>
        </p:nvSpPr>
        <p:spPr>
          <a:xfrm>
            <a:off x="1784275" y="5327152"/>
            <a:ext cx="2571626" cy="5948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 algn="ctr"/>
            <a:r>
              <a:rPr lang="en-US" altLang="ja-JP" sz="2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DP-450RE-v3</a:t>
            </a:r>
            <a:endParaRPr lang="en-US" altLang="ja-JP" sz="2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Fast-back </a:t>
            </a:r>
            <a:r>
              <a:rPr lang="en-US" altLang="ja-JP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Legger</a:t>
            </a:r>
            <a:r>
              <a:rPr lang="en-US" altLang="ja-JP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Press</a:t>
            </a:r>
            <a:endParaRPr lang="ja-JP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1491563"/>
            <a:ext cx="1107851" cy="709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6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36" y="8466521"/>
            <a:ext cx="930402" cy="102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589" y="9738394"/>
            <a:ext cx="7668852" cy="978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8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60" y="7218114"/>
            <a:ext cx="984484" cy="68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正方形/長方形 26"/>
          <p:cNvSpPr/>
          <p:nvPr/>
        </p:nvSpPr>
        <p:spPr>
          <a:xfrm>
            <a:off x="5493044" y="6807693"/>
            <a:ext cx="1638702" cy="3384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>
              <a:lnSpc>
                <a:spcPts val="1100"/>
              </a:lnSpc>
            </a:pPr>
            <a:r>
              <a:rPr lang="en-US" altLang="ja-JP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 Plate</a:t>
            </a:r>
          </a:p>
          <a:p>
            <a:pPr>
              <a:lnSpc>
                <a:spcPts val="1100"/>
              </a:lnSpc>
            </a:pPr>
            <a:r>
              <a:rPr lang="en-US" altLang="ja-JP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 Steam Diffuser</a:t>
            </a:r>
            <a:endParaRPr lang="en-US" altLang="ja-JP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5489848" y="7722170"/>
            <a:ext cx="1638702" cy="15681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>
              <a:lnSpc>
                <a:spcPts val="1100"/>
              </a:lnSpc>
            </a:pPr>
            <a:r>
              <a:rPr lang="en-US" altLang="ja-JP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Multi-layer Lower Buck</a:t>
            </a:r>
            <a:endParaRPr lang="en-US" altLang="ja-JP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4211885" y="6246006"/>
            <a:ext cx="3096344" cy="1800200"/>
          </a:xfrm>
          <a:prstGeom prst="roundRect">
            <a:avLst>
              <a:gd name="adj" fmla="val 8730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4841776" y="6137994"/>
            <a:ext cx="1800200" cy="21602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pPr>
              <a:lnSpc>
                <a:spcPts val="1100"/>
              </a:lnSpc>
            </a:pPr>
            <a:r>
              <a:rPr lang="en-US" altLang="ja-JP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 of Quality Finish</a:t>
            </a:r>
            <a:endParaRPr lang="en-US" altLang="ja-JP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4499917" y="6469278"/>
            <a:ext cx="981288" cy="676828"/>
            <a:chOff x="4499917" y="6469278"/>
            <a:chExt cx="981288" cy="676828"/>
          </a:xfrm>
        </p:grpSpPr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"/>
                      </a14:imgEffect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8559" y="6490564"/>
              <a:ext cx="855454" cy="655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正方形/長方形 6"/>
            <p:cNvSpPr/>
            <p:nvPr/>
          </p:nvSpPr>
          <p:spPr>
            <a:xfrm>
              <a:off x="4499917" y="6469278"/>
              <a:ext cx="981288" cy="676828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0" name="正方形/長方形 49"/>
          <p:cNvSpPr/>
          <p:nvPr/>
        </p:nvSpPr>
        <p:spPr>
          <a:xfrm>
            <a:off x="3024689" y="9020959"/>
            <a:ext cx="1187196" cy="52241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222" tIns="48111" rIns="96222" bIns="48111" rtlCol="0" anchor="ctr"/>
          <a:lstStyle/>
          <a:p>
            <a:r>
              <a:rPr lang="en-US" altLang="ja-JP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DP-420TE</a:t>
            </a:r>
          </a:p>
          <a:p>
            <a:pPr>
              <a:lnSpc>
                <a:spcPts val="1100"/>
              </a:lnSpc>
            </a:pPr>
            <a:r>
              <a:rPr lang="en-US" altLang="ja-JP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Utility Press</a:t>
            </a:r>
            <a:endParaRPr lang="ja-JP" altLang="en-US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071" y="8447540"/>
            <a:ext cx="988702" cy="1120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85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155</Words>
  <Application>Microsoft Office PowerPoint</Application>
  <PresentationFormat>ユーザー設定</PresentationFormat>
  <Paragraphs>37</Paragraphs>
  <Slides>1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Office ​​テーマ</vt:lpstr>
      <vt:lpstr>ワークシート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ALEXT</dc:creator>
  <cp:lastModifiedBy>ALEXT</cp:lastModifiedBy>
  <cp:revision>137</cp:revision>
  <cp:lastPrinted>2017-02-17T07:12:50Z</cp:lastPrinted>
  <dcterms:created xsi:type="dcterms:W3CDTF">2014-01-25T01:34:02Z</dcterms:created>
  <dcterms:modified xsi:type="dcterms:W3CDTF">2020-03-05T10:15:24Z</dcterms:modified>
</cp:coreProperties>
</file>